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58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39053-2AB1-001B-E529-90E66733F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B5568-F4F1-2D4F-B0C6-84552C201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10E4A-94C4-5B46-4365-C926C41C5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E66AE-0BCA-4514-BFDD-CB594C49A8F7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40267-22E5-FDE0-8CD4-299A0DA6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553A2-9C5E-F3E4-D649-0808F270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83EE7-306F-4946-8500-E19DD7B85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7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6626-4337-0BBA-4656-D299E8F8B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71998-05FD-E53B-3364-6CB884639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3D65F-866C-5A84-478A-820B6A7C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E66AE-0BCA-4514-BFDD-CB594C49A8F7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F9A9F-C7A0-5686-C91F-9FB672655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11032-E061-3BCB-6A28-9AAFD8B2E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83EE7-306F-4946-8500-E19DD7B85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75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0738C0-0F6A-6837-7DB3-A0411A45F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E7632-35CE-841F-0ED1-FA94248EC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43107-1C7E-0A35-51F3-E4F723586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E66AE-0BCA-4514-BFDD-CB594C49A8F7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49D83-24A6-A1D5-E94B-2466D1E73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27C9A-E420-94F5-4628-87EE14E3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83EE7-306F-4946-8500-E19DD7B85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4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5FD7B-7DF0-D803-406C-F43B728A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5781E-2C90-65B4-3711-84ACF2F0A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C5766-570C-415E-1A68-43CD134B7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E66AE-0BCA-4514-BFDD-CB594C49A8F7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A10EA-90FF-B366-8B68-AE765078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8CB9-984D-161E-1921-4657CA39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83EE7-306F-4946-8500-E19DD7B85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43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A025-33A9-D232-F73C-67A394E4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F425D-3B51-E67B-E09B-524DAC676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9BAAF-863A-EEC8-1EE6-2FD2CD854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E66AE-0BCA-4514-BFDD-CB594C49A8F7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5DD26-AA97-0FC2-00D8-FBC014E8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C62F1-A93D-B7C3-DD46-0A310C0C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83EE7-306F-4946-8500-E19DD7B85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63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471AA-E010-913D-3950-BDEA2E051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820A8-0C0C-8977-BDAA-7B75F2824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3D79D-2FC9-4AB6-0393-BFB590A19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73AEA-5DA0-C1EA-CFFB-275C4DB00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E66AE-0BCA-4514-BFDD-CB594C49A8F7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34870-0DF4-EB02-05DC-BAB94EE7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ED7130-433F-5443-AE9A-746DFDB0B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83EE7-306F-4946-8500-E19DD7B85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23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EB144-F9B8-27AF-3CA2-028870D8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2CCC7-46B4-2A38-D144-6CDF88E14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84CFF-BC24-E253-F768-F2A78A20E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399B0-1C28-B308-0D6D-BB0F103D0E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DCA0A2-D672-BCE3-876F-5ADB3E5C3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ECCA5E-8766-C10D-1326-0E7B03A2D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E66AE-0BCA-4514-BFDD-CB594C49A8F7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F46634-F31E-AB22-5C00-81BF17BC1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93872C-7E00-684E-A86B-5014025E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83EE7-306F-4946-8500-E19DD7B85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70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5406C-A089-386F-5458-AD996143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E02D7-4B92-06D0-7B5F-84FCF49BA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E66AE-0BCA-4514-BFDD-CB594C49A8F7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50A9BC-9762-C15D-A5EE-8B7851680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44CA8-0850-FDAD-7966-7A13394C2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83EE7-306F-4946-8500-E19DD7B85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45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CEEB50-2475-CC60-7EC0-8183524F0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E66AE-0BCA-4514-BFDD-CB594C49A8F7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CF616-9D3B-661D-6204-68CF4509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D92DF-EE30-C455-BB21-E395910D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83EE7-306F-4946-8500-E19DD7B85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4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7FC7-FAAF-2EE6-D34C-5D66CD4D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A0A78-1925-C60E-7FBB-3F2AB69EB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0BE1D-0EF2-0FBE-2556-DBAF0722F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209CA-9D59-6D5F-D789-71911718B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E66AE-0BCA-4514-BFDD-CB594C49A8F7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AEA4C-C9A1-7BF2-DD72-0A32400A4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FE5C0-1855-C3D9-7B56-94A8F8A5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83EE7-306F-4946-8500-E19DD7B85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81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1629-59BE-744A-C37E-BE4B5EB04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37746-E4A0-5A13-821D-DEB4130BD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84F29-D154-94FD-4555-664A91C1F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287CC-1AD7-F595-E49A-B88A96CDD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E66AE-0BCA-4514-BFDD-CB594C49A8F7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AF255-D12E-D234-2E1C-AAA458A8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883AB-8D8A-510E-5EB4-0F096490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83EE7-306F-4946-8500-E19DD7B85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52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2F9A7A-2159-9606-EE1D-D7C79308C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65323-8BDF-65AF-2315-B276CE92A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8C2BD-3CA1-27F9-701A-8AEA9D6AB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BE66AE-0BCA-4514-BFDD-CB594C49A8F7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4098D-22A9-A0E6-1D00-7B48BF664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FDC78-143F-A812-1B24-1C2602541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C83EE7-306F-4946-8500-E19DD7B85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9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069B2530-CE92-ACAA-9F55-C8F2A859B7DD}"/>
              </a:ext>
            </a:extLst>
          </p:cNvPr>
          <p:cNvGrpSpPr/>
          <p:nvPr/>
        </p:nvGrpSpPr>
        <p:grpSpPr>
          <a:xfrm>
            <a:off x="245602" y="0"/>
            <a:ext cx="11594195" cy="6773425"/>
            <a:chOff x="81290" y="0"/>
            <a:chExt cx="11594195" cy="6773425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7A06DE-9B59-D08B-8E7F-327D8C72D0A1}"/>
                </a:ext>
              </a:extLst>
            </p:cNvPr>
            <p:cNvGrpSpPr/>
            <p:nvPr/>
          </p:nvGrpSpPr>
          <p:grpSpPr>
            <a:xfrm>
              <a:off x="81290" y="0"/>
              <a:ext cx="11594195" cy="6773425"/>
              <a:chOff x="81290" y="0"/>
              <a:chExt cx="11594195" cy="6773425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B84404A-FCA5-21CD-AA42-32AAE3589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32965" y="0"/>
                <a:ext cx="2778919" cy="1399139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F88B1A5-218A-1F5B-8B9A-FF6E11530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2220" y="810645"/>
                <a:ext cx="2571829" cy="145018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2461787-95BD-2699-9AD7-706067E89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4171" y="2335432"/>
                <a:ext cx="1880216" cy="1121834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B5AFF861-8207-9D60-2AAA-F5327F339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1290" y="3643928"/>
                <a:ext cx="2085978" cy="1247717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CA48FF33-6565-2163-BD05-7F0A9598F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428510" y="4748456"/>
                <a:ext cx="1218748" cy="783325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6CA9F20-C944-DC2A-1AB5-6DE5817B75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964078" y="5552417"/>
                <a:ext cx="1979749" cy="989875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43699EE-34F5-1E01-992F-F24019557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11474" y="5696227"/>
                <a:ext cx="2922724" cy="989875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E71FD73-4C2D-F08B-E41F-085AA8222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035592" y="5940359"/>
                <a:ext cx="1858377" cy="833066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8404B3C1-216B-F3F7-13AD-5C21B82A8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43680" y="4939852"/>
                <a:ext cx="1858377" cy="1615596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AC9DA467-97D1-75A1-CB12-37C07761BC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r="51984"/>
              <a:stretch/>
            </p:blipFill>
            <p:spPr>
              <a:xfrm>
                <a:off x="9681667" y="3795721"/>
                <a:ext cx="1498302" cy="1467966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D27A3375-2CB1-DEE5-EF00-F575D7169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075514" y="416537"/>
                <a:ext cx="1687976" cy="114285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CFA9B80-D67E-FEB9-C78C-7F8F61322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20800" y="0"/>
                <a:ext cx="1583587" cy="1049546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42889E5A-01D0-755B-DC50-B45E0C268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306672" y="57546"/>
                <a:ext cx="1856618" cy="1112986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9F6BB31-56BB-F865-0123-80DC98039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l="45116" r="19551"/>
              <a:stretch/>
            </p:blipFill>
            <p:spPr>
              <a:xfrm>
                <a:off x="10357053" y="2666913"/>
                <a:ext cx="1102525" cy="1467966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9F755CEE-6F9E-6A90-EA3C-8A16F2315A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919502" y="1529294"/>
                <a:ext cx="1755983" cy="1220490"/>
              </a:xfrm>
              <a:prstGeom prst="rect">
                <a:avLst/>
              </a:prstGeom>
            </p:spPr>
          </p:pic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2629F07-3BB9-F721-3DD6-A76477953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75613" y="580190"/>
              <a:ext cx="8826428" cy="535235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8112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Shalini Kurinchi-Vendhan</dc:creator>
  <cp:lastModifiedBy>Shalini Kurinchi-Vendhan</cp:lastModifiedBy>
  <cp:revision>1</cp:revision>
  <dcterms:created xsi:type="dcterms:W3CDTF">2024-11-02T18:05:34Z</dcterms:created>
  <dcterms:modified xsi:type="dcterms:W3CDTF">2024-11-02T18:23:46Z</dcterms:modified>
</cp:coreProperties>
</file>